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media1.mp4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DFC7C9-762C-7AF9-1CEE-E60CB1540E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F6A1881-7479-745F-1589-582BD2277E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1AB5DD-9D15-112A-5508-C103BFB037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9CD168-EA2E-9EDE-AFEE-4A28DA176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8AC53D-9A94-5197-2889-B1F32C6E1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0839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59B12-7C4D-C734-A0F7-881C5BD9EA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0670B4-8F8F-9DB0-9422-AD7FEF136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8ABD93-46C2-5011-2756-0E6C8ADB32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C7859B-D734-8841-58D4-D52DA65B99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A2D9C-A06B-7982-9B5D-061FE14FCB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48836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C10027-DBB8-8E51-D2A8-A3077E85D8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D3013D-5895-17F5-7D45-8EA0511E041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17C5BBF-CC90-F250-AABF-2858A02BD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81ED22-1545-79E4-7BA6-D9D4D7366B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A6D57C-364D-A720-DED8-4473A9D4BC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913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9CF85D-C203-8CC0-5330-7B7A3C167E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1FECE6-464A-CF45-6D61-11D92B4E6E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2CEC50-9FF1-920D-19F8-034B182C4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0598B13-4BCC-A366-82C4-9B5B064A7A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443499-2E90-390F-1DCA-755D1625B7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1776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F31888-A323-BE17-69EE-2FA6C04297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090DD2-7274-3814-4A0F-F2169BA0AE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FEEE5D-FC5B-C51F-D413-7A1BDEC7F2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81FA8-F6F0-F400-5BF3-C9DC9B8562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366B62-0759-98E6-C922-1E094AD59D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517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94FCB-D509-DD64-29EC-2D1BA97E9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B91DB6-E9DF-35C7-2EFD-19303EE8BA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85A5A57-8CFE-08BF-E9A5-84849B177A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4EC584-15E3-61C7-7F9F-19A603655B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AC3F44-0F3B-71BB-B981-77F303627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23CF32-75E5-375A-B497-55269584D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2718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AA573-E719-8250-9282-3C474CA5D3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6032D3-5AB8-954A-FEAA-B936E766C9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1074BA-F29E-B772-28E2-17FA97C1CA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AA9A56-C555-3D0C-31F8-AD90E82873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CE9D267-892D-E1E1-AD51-3B17E20740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8F58E1A-0DDD-935E-FB59-0D7969283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644E583-D665-1244-06F3-78F6E0B9A2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9B19444-E4EB-05E7-DEDF-55691E1F4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863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09DF4-38C7-F591-1CF7-27E55D87F7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23CFD5-F269-4563-722C-EAAB0284E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7C9EFBA-54BC-5182-7652-1D0CD425D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AAA9964-1AE5-C32F-B682-005D6B6FC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786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24568B-86CA-A8F0-F330-0C50F752FB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F1048AC-944C-C0EC-353E-78220DD9F2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DB8F97-2245-BD85-8A8E-F4DB72C85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6103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9E099-3EB3-9DCA-B179-2F0FE4F2E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105E24-4F13-ED9E-311D-8AED04BCA4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8501831-15AA-94CB-8143-8948DC7608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024A54-7412-F354-E7B5-0717540DDA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8F49B6-A987-B951-A159-A2EAA3830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2E883C-0FC8-E6AC-29FE-471949004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835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56B1B-D28F-8F4A-E69E-5630D3560E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D072B8C-00B1-0EE4-7B8C-6DB4A136CC0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518505-5532-AEA5-B9D6-48B2D16881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547DC7-A54D-92D8-E972-F80E2AF01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412612-DD97-D65C-EF3D-7C1C229950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275D30-F3CB-9619-92AD-CF64D18FB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449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AE5E65E-6B56-64AE-E706-31FCD8B16D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A065F2-7921-0BE2-C288-4415B0329D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4D11DE-FF20-F9ED-30F3-CAE9BF0EE12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CB7A8C3-7AEE-4D0C-AF61-D7B1E776F772}" type="datetimeFigureOut">
              <a:rPr lang="en-US" smtClean="0"/>
              <a:t>4/3/2024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116F17-6802-10F5-000F-B9AFC8964AD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119FAF-D73D-5DC3-8DA0-F57C54426F6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3EBB3D-654B-4FF2-929D-EA200B9C4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416467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../media/media1.mp4"/><Relationship Id="rId7" Type="http://schemas.openxmlformats.org/officeDocument/2006/relationships/image" Target="../media/image1.png"/><Relationship Id="rId2" Type="http://schemas.microsoft.com/office/2007/relationships/media" Target="../media/media1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1.xml"/><Relationship Id="rId5" Type="http://schemas.openxmlformats.org/officeDocument/2006/relationships/audio" Target="../media/media2.m4a"/><Relationship Id="rId10" Type="http://schemas.openxmlformats.org/officeDocument/2006/relationships/image" Target="../media/image4.png"/><Relationship Id="rId4" Type="http://schemas.microsoft.com/office/2007/relationships/media" Target="../media/media2.m4a"/><Relationship Id="rId9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-think-do-3diff">
            <a:hlinkClick r:id="" action="ppaction://media"/>
            <a:extLst>
              <a:ext uri="{FF2B5EF4-FFF2-40B4-BE49-F238E27FC236}">
                <a16:creationId xmlns:a16="http://schemas.microsoft.com/office/drawing/2014/main" id="{04C4DAFC-5789-23E6-C808-D21D2EDB4BCC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233244" y="208400"/>
            <a:ext cx="5725511" cy="3220600"/>
          </a:xfrm>
          <a:prstGeom prst="rect">
            <a:avLst/>
          </a:prstGeom>
        </p:spPr>
      </p:pic>
      <p:pic>
        <p:nvPicPr>
          <p:cNvPr id="5" name="Picture 4" descr="A check mark in a grid&#10;&#10;Description automatically generated">
            <a:extLst>
              <a:ext uri="{FF2B5EF4-FFF2-40B4-BE49-F238E27FC236}">
                <a16:creationId xmlns:a16="http://schemas.microsoft.com/office/drawing/2014/main" id="{BDAA6609-6274-26E4-6DF8-1FDD90F9761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4809" y="3639312"/>
            <a:ext cx="2991678" cy="2991678"/>
          </a:xfrm>
          <a:prstGeom prst="rect">
            <a:avLst/>
          </a:prstGeom>
        </p:spPr>
      </p:pic>
      <p:pic>
        <p:nvPicPr>
          <p:cNvPr id="6" name="Picture 5" descr="A grid with check marks&#10;&#10;Description automatically generated">
            <a:extLst>
              <a:ext uri="{FF2B5EF4-FFF2-40B4-BE49-F238E27FC236}">
                <a16:creationId xmlns:a16="http://schemas.microsoft.com/office/drawing/2014/main" id="{5D7F1DC2-1262-1954-31C5-A18D0A4061E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4787" y="3639312"/>
            <a:ext cx="2991678" cy="299167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B4A6E9B-D6CD-027C-D848-013F26C20133}"/>
              </a:ext>
            </a:extLst>
          </p:cNvPr>
          <p:cNvSpPr/>
          <p:nvPr/>
        </p:nvSpPr>
        <p:spPr>
          <a:xfrm>
            <a:off x="6210300" y="3524250"/>
            <a:ext cx="3190875" cy="3220600"/>
          </a:xfrm>
          <a:prstGeom prst="rect">
            <a:avLst/>
          </a:prstGeom>
          <a:noFill/>
          <a:ln w="76200">
            <a:solidFill>
              <a:srgbClr val="0070C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04CC649-4339-B860-6ABD-3620323506EB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10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716051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091"/>
    </mc:Choice>
    <mc:Fallback xmlns="">
      <p:transition spd="slow" advTm="120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71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  <p:bldLst>
      <p:bldP spid="8" grpId="0" animBg="1"/>
    </p:bldLst>
  </p:timing>
  <p:extLst>
    <p:ext uri="{E180D4A7-C9FB-4DFB-919C-405C955672EB}">
      <p14:showEvtLst xmlns:p14="http://schemas.microsoft.com/office/powerpoint/2010/main">
        <p14:playEvt time="1673" objId="4"/>
        <p14:stopEvt time="10798" objId="4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</TotalTime>
  <Words>0</Words>
  <Application>Microsoft Office PowerPoint</Application>
  <PresentationFormat>Widescreen</PresentationFormat>
  <Paragraphs>0</Paragraphs>
  <Slides>1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Natalie Masetti</dc:creator>
  <cp:lastModifiedBy>Natalie Masetti</cp:lastModifiedBy>
  <cp:revision>3</cp:revision>
  <dcterms:created xsi:type="dcterms:W3CDTF">2023-12-18T22:29:06Z</dcterms:created>
  <dcterms:modified xsi:type="dcterms:W3CDTF">2024-04-03T17:05:59Z</dcterms:modified>
</cp:coreProperties>
</file>

<file path=docProps/thumbnail.jpeg>
</file>